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DACC9-5AC1-4BAF-8132-005D5DD47CD5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87795-59CB-456B-AC58-1AD4BEC84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87795-59CB-456B-AC58-1AD4BEC84D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87795-59CB-456B-AC58-1AD4BEC84D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87795-59CB-456B-AC58-1AD4BEC84D0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87795-59CB-456B-AC58-1AD4BEC84D0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87795-59CB-456B-AC58-1AD4BEC84D0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4632" cy="194421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МОУ  СОШ № 24 г. Ковров</a:t>
            </a:r>
            <a:endParaRPr lang="ru-RU" sz="4800" b="1" dirty="0">
              <a:latin typeface="Times New Roman" pitchFamily="18" charset="0"/>
              <a:ea typeface="Adobe Fan Heiti Std B" pitchFamily="34" charset="-128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344816" cy="230425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Ульянова Алла Викторовна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– б класс, кабинет № 6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Сентябрь 2011 – Май 2012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Лексика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Фонетика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Орфография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Program Files (x86)\Microsoft Office\MEDIA\CAGCAT10\j019538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552" y="2060848"/>
            <a:ext cx="3314856" cy="33534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834880" cy="428133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текстом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Литературные жанры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в тетрадях на печатной основе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Program Files (x86)\Microsoft Office\MEDIA\CAGCAT10\j021769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0871" y="2060848"/>
            <a:ext cx="3046380" cy="29523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Величины</a:t>
            </a:r>
          </a:p>
          <a:p>
            <a:pPr>
              <a:buFont typeface="Wingdings" pitchFamily="2" charset="2"/>
              <a:buChar char="ü"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Числа</a:t>
            </a:r>
          </a:p>
        </p:txBody>
      </p:sp>
      <p:pic>
        <p:nvPicPr>
          <p:cNvPr id="3074" name="Picture 2" descr="C:\Program Files (x86)\Microsoft Office\MEDIA\CAGCAT10\j020558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3528392" cy="32403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88032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очень важный материал для изучения и обучения.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59</Words>
  <Application>Microsoft Office PowerPoint</Application>
  <PresentationFormat>Экран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МОУ  СОШ № 24 г. Ковров</vt:lpstr>
      <vt:lpstr>Русский язык</vt:lpstr>
      <vt:lpstr>Литературное чтение</vt:lpstr>
      <vt:lpstr>Математика</vt:lpstr>
      <vt:lpstr>Это очень важный материал для изучения и обучения.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Алла</cp:lastModifiedBy>
  <cp:revision>12</cp:revision>
  <dcterms:created xsi:type="dcterms:W3CDTF">2011-11-09T10:56:53Z</dcterms:created>
  <dcterms:modified xsi:type="dcterms:W3CDTF">2011-11-14T19:35:23Z</dcterms:modified>
</cp:coreProperties>
</file>